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9BD9"/>
    <a:srgbClr val="FBC7B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18CCB-3BC6-4402-B243-B7F31A9B2122}" type="datetimeFigureOut">
              <a:rPr lang="it-IT"/>
              <a:pPr>
                <a:defRPr/>
              </a:pPr>
              <a:t>01/04/2014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0A14B-314F-431F-960D-ECFB3BE6138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65731-6977-4ABB-A78F-66F478468782}" type="datetimeFigureOut">
              <a:rPr lang="it-IT"/>
              <a:pPr>
                <a:defRPr/>
              </a:pPr>
              <a:t>01/04/2014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5FB2C-E696-4B59-B830-91A16382AB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BCD9D-0414-4338-933D-13F22D1D64FD}" type="datetimeFigureOut">
              <a:rPr lang="it-IT"/>
              <a:pPr>
                <a:defRPr/>
              </a:pPr>
              <a:t>01/04/2014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FC02B-26AC-4522-8B18-FD48F53043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DE9CF-9092-46D2-BA7F-81D00C145647}" type="datetimeFigureOut">
              <a:rPr lang="it-IT"/>
              <a:pPr>
                <a:defRPr/>
              </a:pPr>
              <a:t>01/04/2014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FE3F0-C9BA-4A0D-9089-A565D319D3F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2D801-0BF5-4B6A-9EDE-E0F38AF14932}" type="datetimeFigureOut">
              <a:rPr lang="it-IT"/>
              <a:pPr>
                <a:defRPr/>
              </a:pPr>
              <a:t>01/04/2014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666A6-17D9-43C0-9E44-23E6B49A79C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44823-7C42-453D-9FC2-4E8B90C57174}" type="datetimeFigureOut">
              <a:rPr lang="it-IT"/>
              <a:pPr>
                <a:defRPr/>
              </a:pPr>
              <a:t>01/04/2014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009F8-7B0B-4F82-ADD8-360BEB6A5D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B63C0-154C-404B-A6EE-57C8917D8C5B}" type="datetimeFigureOut">
              <a:rPr lang="it-IT"/>
              <a:pPr>
                <a:defRPr/>
              </a:pPr>
              <a:t>01/04/2014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3AFDF-6190-46E2-BB7C-CC8C6347AC4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9BED1-6046-4325-8BAA-F3FBB5E152F8}" type="datetimeFigureOut">
              <a:rPr lang="it-IT"/>
              <a:pPr>
                <a:defRPr/>
              </a:pPr>
              <a:t>01/04/2014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EE368-365A-4E8D-97DF-28BEDFA297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62CB-0229-4A2A-BD12-B3F965E12657}" type="datetimeFigureOut">
              <a:rPr lang="it-IT"/>
              <a:pPr>
                <a:defRPr/>
              </a:pPr>
              <a:t>01/04/2014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A4D01-AACA-46CE-BBB5-E4688717BD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16E5F-E07C-45CC-A028-E3843BFCE364}" type="datetimeFigureOut">
              <a:rPr lang="it-IT"/>
              <a:pPr>
                <a:defRPr/>
              </a:pPr>
              <a:t>01/04/2014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C6D8-4638-46EA-B37E-B9D2B8E4ED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B788-0FB9-410D-9127-554E9E1E447F}" type="datetimeFigureOut">
              <a:rPr lang="it-IT"/>
              <a:pPr>
                <a:defRPr/>
              </a:pPr>
              <a:t>01/04/2014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399F1-035B-4C3B-89CD-468B0035F0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AE9B1C-979D-4845-9408-3377FFAFD87A}" type="datetimeFigureOut">
              <a:rPr lang="it-IT"/>
              <a:pPr>
                <a:defRPr/>
              </a:pPr>
              <a:t>01/04/2014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F466E6-17C7-4A42-B989-1B938DF2F5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Gruppo 44"/>
          <p:cNvGrpSpPr>
            <a:grpSpLocks/>
          </p:cNvGrpSpPr>
          <p:nvPr/>
        </p:nvGrpSpPr>
        <p:grpSpPr bwMode="auto">
          <a:xfrm>
            <a:off x="5640388" y="3306763"/>
            <a:ext cx="3479800" cy="3551237"/>
            <a:chOff x="5640288" y="3306640"/>
            <a:chExt cx="3480048" cy="3551360"/>
          </a:xfrm>
        </p:grpSpPr>
        <p:pic>
          <p:nvPicPr>
            <p:cNvPr id="13319" name="Immagine 21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640288" y="4536808"/>
              <a:ext cx="3480048" cy="2321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CasellaDiTesto 22"/>
            <p:cNvSpPr txBox="1"/>
            <p:nvPr/>
          </p:nvSpPr>
          <p:spPr>
            <a:xfrm>
              <a:off x="7874059" y="4216309"/>
              <a:ext cx="358801" cy="3079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</a:rPr>
                <a:t>0</a:t>
              </a:r>
              <a:endParaRPr lang="en-GB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7451754" y="4365539"/>
              <a:ext cx="360389" cy="3079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</a:rPr>
                <a:t>3</a:t>
              </a:r>
              <a:endParaRPr lang="en-GB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6372177" y="4848155"/>
              <a:ext cx="360389" cy="40006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0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</a:rPr>
                <a:t>0</a:t>
              </a:r>
              <a:endParaRPr lang="en-GB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6829410" y="4994210"/>
              <a:ext cx="360389" cy="36990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+mn-lt"/>
                </a:rPr>
                <a:t>3</a:t>
              </a:r>
              <a:endParaRPr lang="en-GB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endParaRPr>
            </a:p>
          </p:txBody>
        </p:sp>
        <p:sp>
          <p:nvSpPr>
            <p:cNvPr id="27" name="CasellaDiTesto 26"/>
            <p:cNvSpPr txBox="1"/>
            <p:nvPr/>
          </p:nvSpPr>
          <p:spPr>
            <a:xfrm>
              <a:off x="7164397" y="5146616"/>
              <a:ext cx="360388" cy="40006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0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</a:rPr>
                <a:t>1</a:t>
              </a:r>
              <a:endParaRPr lang="en-GB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  <p:sp>
          <p:nvSpPr>
            <p:cNvPr id="28" name="CasellaDiTesto 27"/>
            <p:cNvSpPr txBox="1"/>
            <p:nvPr/>
          </p:nvSpPr>
          <p:spPr>
            <a:xfrm rot="876966">
              <a:off x="7766101" y="4552870"/>
              <a:ext cx="360389" cy="36831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+mn-lt"/>
                </a:rPr>
                <a:t>3</a:t>
              </a:r>
              <a:endParaRPr lang="en-GB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endParaRPr>
            </a:p>
          </p:txBody>
        </p:sp>
        <p:sp>
          <p:nvSpPr>
            <p:cNvPr id="29" name="CasellaDiTesto 28"/>
            <p:cNvSpPr txBox="1"/>
            <p:nvPr/>
          </p:nvSpPr>
          <p:spPr>
            <a:xfrm rot="876966">
              <a:off x="6543639" y="4036915"/>
              <a:ext cx="360389" cy="3079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</a:rPr>
                <a:t>0</a:t>
              </a:r>
              <a:endParaRPr lang="en-GB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  <p:sp>
          <p:nvSpPr>
            <p:cNvPr id="30" name="CasellaDiTesto 29"/>
            <p:cNvSpPr txBox="1"/>
            <p:nvPr/>
          </p:nvSpPr>
          <p:spPr>
            <a:xfrm rot="876966">
              <a:off x="7767690" y="4914833"/>
              <a:ext cx="360388" cy="40006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0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+mn-lt"/>
                </a:rPr>
                <a:t>6</a:t>
              </a:r>
              <a:endParaRPr lang="en-GB" sz="2000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endParaRPr>
            </a:p>
          </p:txBody>
        </p:sp>
        <p:sp>
          <p:nvSpPr>
            <p:cNvPr id="31" name="CasellaDiTesto 30"/>
            <p:cNvSpPr txBox="1"/>
            <p:nvPr/>
          </p:nvSpPr>
          <p:spPr>
            <a:xfrm rot="876966">
              <a:off x="8026470" y="5067238"/>
              <a:ext cx="358801" cy="40006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0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</a:rPr>
                <a:t>3</a:t>
              </a:r>
              <a:endParaRPr lang="en-GB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  <p:sp>
          <p:nvSpPr>
            <p:cNvPr id="32" name="CasellaDiTesto 31"/>
            <p:cNvSpPr txBox="1"/>
            <p:nvPr/>
          </p:nvSpPr>
          <p:spPr>
            <a:xfrm rot="19838584">
              <a:off x="6880213" y="4287749"/>
              <a:ext cx="360389" cy="3699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dirty="0">
                  <a:solidFill>
                    <a:schemeClr val="accent1">
                      <a:lumMod val="40000"/>
                      <a:lumOff val="60000"/>
                    </a:schemeClr>
                  </a:solidFill>
                  <a:latin typeface="+mn-lt"/>
                </a:rPr>
                <a:t>1</a:t>
              </a:r>
              <a:endParaRPr lang="en-GB" dirty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</a:endParaRPr>
            </a:p>
          </p:txBody>
        </p:sp>
        <p:sp>
          <p:nvSpPr>
            <p:cNvPr id="33" name="CasellaDiTesto 32"/>
            <p:cNvSpPr txBox="1"/>
            <p:nvPr/>
          </p:nvSpPr>
          <p:spPr>
            <a:xfrm rot="876966">
              <a:off x="6634134" y="3657489"/>
              <a:ext cx="358801" cy="3063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</a:rPr>
                <a:t>3</a:t>
              </a:r>
              <a:endParaRPr lang="en-GB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  <p:sp>
          <p:nvSpPr>
            <p:cNvPr id="34" name="CasellaDiTesto 33"/>
            <p:cNvSpPr txBox="1"/>
            <p:nvPr/>
          </p:nvSpPr>
          <p:spPr>
            <a:xfrm rot="19838584">
              <a:off x="7165984" y="3957538"/>
              <a:ext cx="360389" cy="33814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6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</a:rPr>
                <a:t>9</a:t>
              </a:r>
              <a:endParaRPr lang="en-GB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  <p:sp>
          <p:nvSpPr>
            <p:cNvPr id="35" name="CasellaDiTesto 34"/>
            <p:cNvSpPr txBox="1"/>
            <p:nvPr/>
          </p:nvSpPr>
          <p:spPr>
            <a:xfrm rot="19838584">
              <a:off x="7185035" y="4592560"/>
              <a:ext cx="360389" cy="3699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</a:rPr>
                <a:t>7</a:t>
              </a:r>
              <a:endParaRPr lang="en-GB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  <p:sp>
          <p:nvSpPr>
            <p:cNvPr id="36" name="CasellaDiTesto 35"/>
            <p:cNvSpPr txBox="1"/>
            <p:nvPr/>
          </p:nvSpPr>
          <p:spPr>
            <a:xfrm rot="19838584">
              <a:off x="8263025" y="5106927"/>
              <a:ext cx="360388" cy="3699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</a:rPr>
                <a:t>4</a:t>
              </a:r>
              <a:endParaRPr lang="en-GB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  <p:sp>
          <p:nvSpPr>
            <p:cNvPr id="39" name="CasellaDiTesto 38"/>
            <p:cNvSpPr txBox="1"/>
            <p:nvPr/>
          </p:nvSpPr>
          <p:spPr>
            <a:xfrm rot="20687108">
              <a:off x="6846874" y="3306640"/>
              <a:ext cx="360388" cy="33814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16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</a:rPr>
                <a:t>4</a:t>
              </a:r>
              <a:endParaRPr lang="en-GB"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  <p:sp>
          <p:nvSpPr>
            <p:cNvPr id="40" name="CasellaDiTesto 39"/>
            <p:cNvSpPr txBox="1"/>
            <p:nvPr/>
          </p:nvSpPr>
          <p:spPr>
            <a:xfrm rot="582805">
              <a:off x="7451754" y="5229169"/>
              <a:ext cx="360389" cy="4619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4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</a:rPr>
                <a:t>5</a:t>
              </a:r>
              <a:endParaRPr lang="en-GB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  <p:sp>
          <p:nvSpPr>
            <p:cNvPr id="41" name="CasellaDiTesto 40"/>
            <p:cNvSpPr txBox="1"/>
            <p:nvPr/>
          </p:nvSpPr>
          <p:spPr>
            <a:xfrm rot="20806932">
              <a:off x="6570629" y="5367286"/>
              <a:ext cx="360388" cy="52389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800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</a:rPr>
                <a:t>2</a:t>
              </a:r>
              <a:endParaRPr lang="en-GB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endParaRPr>
            </a:p>
          </p:txBody>
        </p: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22288" y="1958975"/>
            <a:ext cx="6249987" cy="1470025"/>
          </a:xfrm>
        </p:spPr>
        <p:txBody>
          <a:bodyPr>
            <a:noAutofit/>
          </a:bodyPr>
          <a:lstStyle/>
          <a:p>
            <a:pPr algn="l"/>
            <a:r>
              <a:rPr lang="it-IT" sz="4500" smtClean="0">
                <a:solidFill>
                  <a:srgbClr val="95B3D7"/>
                </a:solidFill>
                <a:latin typeface="Arial Narrow" pitchFamily="34" charset="0"/>
              </a:rPr>
              <a:t>TITOLO</a:t>
            </a:r>
            <a:endParaRPr lang="en-GB" sz="3200" b="1" smtClean="0">
              <a:solidFill>
                <a:srgbClr val="95B3D7"/>
              </a:solidFill>
              <a:latin typeface="Arial Narrow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90538" y="3840163"/>
            <a:ext cx="6097587" cy="1392237"/>
          </a:xfrm>
        </p:spPr>
        <p:txBody>
          <a:bodyPr>
            <a:noAutofit/>
          </a:bodyPr>
          <a:lstStyle/>
          <a:p>
            <a:pPr algn="l"/>
            <a:r>
              <a:rPr lang="it-IT" sz="1800" b="1" smtClean="0">
                <a:solidFill>
                  <a:srgbClr val="898989"/>
                </a:solidFill>
                <a:latin typeface="Arial" charset="0"/>
                <a:ea typeface="Verdana" pitchFamily="34" charset="0"/>
                <a:cs typeface="Arial" charset="0"/>
              </a:rPr>
              <a:t>Autore</a:t>
            </a:r>
          </a:p>
          <a:p>
            <a:pPr algn="l">
              <a:spcBef>
                <a:spcPct val="0"/>
              </a:spcBef>
            </a:pPr>
            <a:r>
              <a:rPr lang="it-IT" sz="1200" smtClean="0">
                <a:solidFill>
                  <a:srgbClr val="898989"/>
                </a:solidFill>
                <a:latin typeface="Arial" charset="0"/>
                <a:ea typeface="Verdana" pitchFamily="34" charset="0"/>
                <a:cs typeface="Arial" charset="0"/>
              </a:rPr>
              <a:t>affiliazione</a:t>
            </a:r>
          </a:p>
        </p:txBody>
      </p:sp>
      <p:pic>
        <p:nvPicPr>
          <p:cNvPr id="13316" name="Immagine 3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6925" y="188913"/>
            <a:ext cx="18034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Sottotitolo 2"/>
          <p:cNvSpPr txBox="1">
            <a:spLocks/>
          </p:cNvSpPr>
          <p:nvPr/>
        </p:nvSpPr>
        <p:spPr bwMode="auto">
          <a:xfrm>
            <a:off x="395288" y="5300663"/>
            <a:ext cx="60960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it-IT" sz="1200" i="1">
                <a:solidFill>
                  <a:srgbClr val="898989"/>
                </a:solidFill>
                <a:cs typeface="Arial" charset="0"/>
              </a:rPr>
              <a:t>Co-autori:</a:t>
            </a:r>
          </a:p>
        </p:txBody>
      </p:sp>
      <p:sp>
        <p:nvSpPr>
          <p:cNvPr id="43" name="Rettangolo 42"/>
          <p:cNvSpPr/>
          <p:nvPr/>
        </p:nvSpPr>
        <p:spPr>
          <a:xfrm>
            <a:off x="452438" y="333375"/>
            <a:ext cx="6573837" cy="647700"/>
          </a:xfrm>
          <a:prstGeom prst="rect">
            <a:avLst/>
          </a:prstGeom>
          <a:gradFill flip="none" rotWithShape="1">
            <a:gsLst>
              <a:gs pos="59000">
                <a:schemeClr val="bg1">
                  <a:lumMod val="85000"/>
                </a:schemeClr>
              </a:gs>
              <a:gs pos="92000">
                <a:schemeClr val="bg1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9-11 Aprile 2014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Università degli Studi Aldo Moro – Polo Jonico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771775" y="157163"/>
            <a:ext cx="5256213" cy="431800"/>
          </a:xfrm>
          <a:prstGeom prst="rect">
            <a:avLst/>
          </a:prstGeom>
          <a:gradFill>
            <a:gsLst>
              <a:gs pos="59000">
                <a:schemeClr val="bg1">
                  <a:lumMod val="85000"/>
                </a:schemeClr>
              </a:gs>
              <a:gs pos="92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4338" name="Immagin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1013" y="144463"/>
            <a:ext cx="97313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tangolo 2"/>
          <p:cNvSpPr/>
          <p:nvPr/>
        </p:nvSpPr>
        <p:spPr>
          <a:xfrm>
            <a:off x="107950" y="87313"/>
            <a:ext cx="7993063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INTRODUZIONE</a:t>
            </a:r>
            <a:endParaRPr lang="en-GB" sz="3200" dirty="0">
              <a:latin typeface="+mn-l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288" y="1484313"/>
            <a:ext cx="7705725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endParaRPr lang="it-IT" sz="2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635375" y="157163"/>
            <a:ext cx="4392613" cy="431800"/>
          </a:xfrm>
          <a:prstGeom prst="rect">
            <a:avLst/>
          </a:prstGeom>
          <a:gradFill>
            <a:gsLst>
              <a:gs pos="59000">
                <a:schemeClr val="bg1">
                  <a:lumMod val="85000"/>
                </a:schemeClr>
              </a:gs>
              <a:gs pos="92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5362" name="Immagin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1013" y="144463"/>
            <a:ext cx="97313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tangolo 2"/>
          <p:cNvSpPr/>
          <p:nvPr/>
        </p:nvSpPr>
        <p:spPr>
          <a:xfrm>
            <a:off x="107950" y="87313"/>
            <a:ext cx="7993063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MATERIALI E METODI</a:t>
            </a:r>
            <a:endParaRPr lang="en-GB" sz="3200" dirty="0">
              <a:latin typeface="+mn-l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288" y="1484313"/>
            <a:ext cx="7705725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endParaRPr lang="it-IT" sz="2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635375" y="157163"/>
            <a:ext cx="4392613" cy="431800"/>
          </a:xfrm>
          <a:prstGeom prst="rect">
            <a:avLst/>
          </a:prstGeom>
          <a:gradFill>
            <a:gsLst>
              <a:gs pos="59000">
                <a:schemeClr val="bg1">
                  <a:lumMod val="85000"/>
                </a:schemeClr>
              </a:gs>
              <a:gs pos="92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6387" name="Immagin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1013" y="144463"/>
            <a:ext cx="97313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tangolo 2"/>
          <p:cNvSpPr/>
          <p:nvPr/>
        </p:nvSpPr>
        <p:spPr>
          <a:xfrm>
            <a:off x="107950" y="87313"/>
            <a:ext cx="7993063" cy="57943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3200" b="1">
                <a:solidFill>
                  <a:srgbClr val="95B3D7"/>
                </a:solidFill>
                <a:latin typeface="Arial Narrow" pitchFamily="34" charset="0"/>
              </a:rPr>
              <a:t>RISULTATI</a:t>
            </a:r>
            <a:endParaRPr lang="en-GB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38</Words>
  <Application>Microsoft Office PowerPoint</Application>
  <PresentationFormat>Presentazione su schermo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Calibri</vt:lpstr>
      <vt:lpstr>Arial</vt:lpstr>
      <vt:lpstr>Arial Narrow</vt:lpstr>
      <vt:lpstr>Verdana</vt:lpstr>
      <vt:lpstr>Tema di Office</vt:lpstr>
      <vt:lpstr>TITOLO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Uso dei codici 048  per stimare la prevalenza ed incidenza dei tumori.</dc:title>
  <dc:creator>Ivan</dc:creator>
  <cp:lastModifiedBy>mangonel</cp:lastModifiedBy>
  <cp:revision>11</cp:revision>
  <dcterms:created xsi:type="dcterms:W3CDTF">2014-03-31T16:16:26Z</dcterms:created>
  <dcterms:modified xsi:type="dcterms:W3CDTF">2014-04-01T06:24:45Z</dcterms:modified>
</cp:coreProperties>
</file>